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4" r:id="rId4"/>
  </p:sldMasterIdLst>
  <p:handoutMasterIdLst>
    <p:handoutMasterId r:id="rId11"/>
  </p:handoutMasterIdLst>
  <p:sldIdLst>
    <p:sldId id="257" r:id="rId5"/>
    <p:sldId id="268" r:id="rId6"/>
    <p:sldId id="263" r:id="rId7"/>
    <p:sldId id="265" r:id="rId8"/>
    <p:sldId id="272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>
        <p:scale>
          <a:sx n="95" d="100"/>
          <a:sy n="95" d="100"/>
        </p:scale>
        <p:origin x="-270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23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81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05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4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76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8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5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01" y="505796"/>
            <a:ext cx="6388621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9" y="1482683"/>
            <a:ext cx="6614173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76968" y="2569705"/>
            <a:ext cx="6614173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" y="2569705"/>
            <a:ext cx="1690142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98" y="4089357"/>
            <a:ext cx="156362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1959719"/>
            <a:ext cx="2320644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93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10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0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5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5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2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5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BBD06-AC20-42CC-9C0F-C94EE8879504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2B32EA-2A01-49DB-8E47-F925FF61A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0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682" r:id="rId20"/>
    <p:sldLayoutId id="2147483683" r:id="rId21"/>
    <p:sldLayoutId id="2147483684" r:id="rId22"/>
    <p:sldLayoutId id="2147483685" r:id="rId23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fif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.wav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98" y="3292383"/>
            <a:ext cx="2115316" cy="314554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69356" y="1988406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900" y="4416550"/>
            <a:ext cx="573534" cy="505026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420982" y="3182206"/>
            <a:ext cx="2417069" cy="3456439"/>
            <a:chOff x="3344569" y="426786"/>
            <a:chExt cx="2417069" cy="3456439"/>
          </a:xfrm>
        </p:grpSpPr>
        <p:pic>
          <p:nvPicPr>
            <p:cNvPr id="12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4569" y="426786"/>
              <a:ext cx="1863051" cy="3456439"/>
            </a:xfrm>
            <a:prstGeom prst="rect">
              <a:avLst/>
            </a:prstGeom>
          </p:spPr>
        </p:pic>
        <p:pic>
          <p:nvPicPr>
            <p:cNvPr id="13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6898" y="2129883"/>
              <a:ext cx="754740" cy="379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7.40741E-7 L -0.19362 0.0064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4.81481E-6 C 0.00443 -0.00741 0.01992 -0.01413 0.02565 -0.01413 C 0.06016 -0.01413 0.09584 0.09884 0.09584 0.21203 C 0.09584 0.15486 0.1138 0.09884 0.13047 0.09884 C 0.14831 0.09884 0.16498 0.15555 0.16498 0.21203 C 0.16498 0.18379 0.17383 0.15486 0.18282 0.15486 C 0.19167 0.15486 0.20065 0.18287 0.20065 0.21203 C 0.20065 0.19722 0.20521 0.18379 0.20951 0.18379 C 0.21407 0.18379 0.21836 0.19814 0.21836 0.21203 C 0.21836 0.20439 0.22058 0.19722 0.22292 0.19722 C 0.22409 0.19722 0.22735 0.20486 0.22735 0.21203 C 0.22735 0.2081 0.22852 0.20439 0.22956 0.20439 C 0.22956 0.20532 0.23177 0.20787 0.23177 0.21203 C 0.23177 0.20995 0.23177 0.2081 0.23295 0.2081 C 0.23295 0.20902 0.23412 0.21018 0.23412 0.21203 C 0.23412 0.21111 0.23412 0.20995 0.23412 0.20902 C 0.23529 0.20902 0.23529 0.20995 0.23529 0.21111 C 0.23646 0.21111 0.23646 0.21018 0.23646 0.20902 C 0.23763 0.20902 0.23763 0.20995 0.23763 0.21111 " pathEditMode="relative" rAng="0" ptsTypes="AAAAAAAAAAAAAAAAAA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328" y="3001820"/>
            <a:ext cx="107166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и ДИСТАНЦИОННОЕ   обучение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6682" y="612949"/>
            <a:ext cx="5387504" cy="147710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формат урока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43" y="2551577"/>
            <a:ext cx="1407888" cy="2013297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1025087" y="2508408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459" y="4154688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Обучающее видео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4984" y="5060371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Тесты , викторины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9681" y="2799430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Текстовые задания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46028" y="4051957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информационные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" y="2820231"/>
            <a:ext cx="923250" cy="92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53" y="2820231"/>
            <a:ext cx="792409" cy="73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85" y="4046463"/>
            <a:ext cx="932851" cy="9328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6" y="3876193"/>
            <a:ext cx="1697852" cy="127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5B3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1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4B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1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4B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1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4B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1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4B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8400" y="385200"/>
            <a:ext cx="5366479" cy="1314291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Дистанционный формат урока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7" y="2788041"/>
            <a:ext cx="1463043" cy="3642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43" y="2708792"/>
            <a:ext cx="2002540" cy="3721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12357" y="2337286"/>
            <a:ext cx="410058" cy="371506"/>
          </a:xfrm>
          <a:prstGeom prst="rect">
            <a:avLst/>
          </a:prstGeom>
        </p:spPr>
      </p:pic>
      <p:sp>
        <p:nvSpPr>
          <p:cNvPr id="9" name="Прямоугольник 8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4156214" y="5366556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56214" y="4310620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в формате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Вопрос-ответ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6214" y="3254684"/>
            <a:ext cx="3989008" cy="71640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занятия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4" y="5391604"/>
            <a:ext cx="1016000" cy="677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4" y="1845213"/>
            <a:ext cx="2552475" cy="12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-4.07407E-6 C -0.06419 -0.00926 -0.12356 -0.03263 -0.19192 -0.02708 C -0.24049 -0.0206 -0.2862 -0.01666 -0.33294 0.02848 C -0.38672 0.08033 -0.42734 0.13403 -0.44922 0.19561 L -0.55403 0.48033 " pathEditMode="relative" rAng="20040000" ptsTypes="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86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5B3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1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4B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1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4B4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67" y="64655"/>
            <a:ext cx="1182255" cy="591128"/>
          </a:xfrm>
          <a:prstGeom prst="rect">
            <a:avLst/>
          </a:prstGeom>
        </p:spPr>
      </p:pic>
      <p:pic>
        <p:nvPicPr>
          <p:cNvPr id="6" name="video ur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918" y="738910"/>
            <a:ext cx="9798754" cy="55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171" y="2551233"/>
            <a:ext cx="5902229" cy="6995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2C15FF-1675-4B64-8D0C-D78E36D0F68C}">
  <ds:schemaRefs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2547570a-e5f4-4946-a4c3-82580e42479e"/>
    <ds:schemaRef ds:uri="6ee78bd2-4339-4042-adc0-bcc646419980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35</Words>
  <Application>Microsoft Office PowerPoint</Application>
  <PresentationFormat>Произвольный</PresentationFormat>
  <Paragraphs>13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Аспект</vt:lpstr>
      <vt:lpstr>Презентация PowerPoint</vt:lpstr>
      <vt:lpstr>Презентация PowerPoint</vt:lpstr>
      <vt:lpstr>Электронный формат урока</vt:lpstr>
      <vt:lpstr>Дистанционный формат урока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2020-04-10T14:21:49Z</dcterms:created>
  <dcterms:modified xsi:type="dcterms:W3CDTF">2020-10-29T09:18:36Z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